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EFF"/>
    <a:srgbClr val="572CD1"/>
    <a:srgbClr val="FCB35A"/>
    <a:srgbClr val="5729D0"/>
    <a:srgbClr val="F7C385"/>
    <a:srgbClr val="F6E686"/>
    <a:srgbClr val="F5E273"/>
    <a:srgbClr val="F1D841"/>
    <a:srgbClr val="EBCC11"/>
    <a:srgbClr val="DEAC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5" d="100"/>
          <a:sy n="25" d="100"/>
        </p:scale>
        <p:origin x="984" y="3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743C-51EC-4307-9B78-A760750C2294}" type="datetimeFigureOut">
              <a:rPr lang="zh-CN" altLang="en-US" smtClean="0"/>
              <a:t>2021/9/14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044B-0AF2-4269-98DF-1F59E545D9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3635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743C-51EC-4307-9B78-A760750C2294}" type="datetimeFigureOut">
              <a:rPr lang="zh-CN" altLang="en-US" smtClean="0"/>
              <a:t>2021/9/14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044B-0AF2-4269-98DF-1F59E545D9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05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743C-51EC-4307-9B78-A760750C2294}" type="datetimeFigureOut">
              <a:rPr lang="zh-CN" altLang="en-US" smtClean="0"/>
              <a:t>2021/9/14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044B-0AF2-4269-98DF-1F59E545D9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30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743C-51EC-4307-9B78-A760750C2294}" type="datetimeFigureOut">
              <a:rPr lang="zh-CN" altLang="en-US" smtClean="0"/>
              <a:t>2021/9/14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044B-0AF2-4269-98DF-1F59E545D9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8530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743C-51EC-4307-9B78-A760750C2294}" type="datetimeFigureOut">
              <a:rPr lang="zh-CN" altLang="en-US" smtClean="0"/>
              <a:t>2021/9/14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044B-0AF2-4269-98DF-1F59E545D9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6037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743C-51EC-4307-9B78-A760750C2294}" type="datetimeFigureOut">
              <a:rPr lang="zh-CN" altLang="en-US" smtClean="0"/>
              <a:t>2021/9/14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044B-0AF2-4269-98DF-1F59E545D9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6338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743C-51EC-4307-9B78-A760750C2294}" type="datetimeFigureOut">
              <a:rPr lang="zh-CN" altLang="en-US" smtClean="0"/>
              <a:t>2021/9/14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044B-0AF2-4269-98DF-1F59E545D9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0179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743C-51EC-4307-9B78-A760750C2294}" type="datetimeFigureOut">
              <a:rPr lang="zh-CN" altLang="en-US" smtClean="0"/>
              <a:t>2021/9/14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044B-0AF2-4269-98DF-1F59E545D9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4326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743C-51EC-4307-9B78-A760750C2294}" type="datetimeFigureOut">
              <a:rPr lang="zh-CN" altLang="en-US" smtClean="0"/>
              <a:t>2021/9/14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044B-0AF2-4269-98DF-1F59E545D9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717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743C-51EC-4307-9B78-A760750C2294}" type="datetimeFigureOut">
              <a:rPr lang="zh-CN" altLang="en-US" smtClean="0"/>
              <a:t>2021/9/14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044B-0AF2-4269-98DF-1F59E545D9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8315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1743C-51EC-4307-9B78-A760750C2294}" type="datetimeFigureOut">
              <a:rPr lang="zh-CN" altLang="en-US" smtClean="0"/>
              <a:t>2021/9/14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1044B-0AF2-4269-98DF-1F59E545D9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2153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1743C-51EC-4307-9B78-A760750C2294}" type="datetimeFigureOut">
              <a:rPr lang="zh-CN" altLang="en-US" smtClean="0"/>
              <a:t>2021/9/14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1044B-0AF2-4269-98DF-1F59E545D90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5621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726D0"/>
            </a:gs>
            <a:gs pos="100000">
              <a:srgbClr val="1D91DE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图片 57">
            <a:extLst>
              <a:ext uri="{FF2B5EF4-FFF2-40B4-BE49-F238E27FC236}">
                <a16:creationId xmlns:a16="http://schemas.microsoft.com/office/drawing/2014/main" id="{2E5B97F8-86DF-4335-A223-6080755C6D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474933" y="-1973229"/>
            <a:ext cx="9164610" cy="5175309"/>
          </a:xfrm>
          <a:prstGeom prst="rect">
            <a:avLst/>
          </a:prstGeom>
        </p:spPr>
      </p:pic>
      <p:pic>
        <p:nvPicPr>
          <p:cNvPr id="49" name="图片 48">
            <a:extLst>
              <a:ext uri="{FF2B5EF4-FFF2-40B4-BE49-F238E27FC236}">
                <a16:creationId xmlns:a16="http://schemas.microsoft.com/office/drawing/2014/main" id="{C47BA767-8BCD-42B3-85CF-6A07D5061A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3270" y="2245849"/>
            <a:ext cx="2571750" cy="2333625"/>
          </a:xfrm>
          <a:prstGeom prst="rect">
            <a:avLst/>
          </a:prstGeom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456F6777-FC20-4844-9AE9-FD551E75906B}"/>
              </a:ext>
            </a:extLst>
          </p:cNvPr>
          <p:cNvSpPr/>
          <p:nvPr/>
        </p:nvSpPr>
        <p:spPr>
          <a:xfrm>
            <a:off x="304800" y="8915132"/>
            <a:ext cx="14528006" cy="15011668"/>
          </a:xfrm>
          <a:prstGeom prst="rect">
            <a:avLst/>
          </a:prstGeom>
          <a:solidFill>
            <a:schemeClr val="bg1"/>
          </a:solidFill>
          <a:ln>
            <a:gradFill>
              <a:gsLst>
                <a:gs pos="0">
                  <a:srgbClr val="1D91DE"/>
                </a:gs>
                <a:gs pos="100000">
                  <a:srgbClr val="5726D0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74F6EFDC-7B42-4BB7-8FF4-01374CDA7E11}"/>
              </a:ext>
            </a:extLst>
          </p:cNvPr>
          <p:cNvSpPr/>
          <p:nvPr/>
        </p:nvSpPr>
        <p:spPr>
          <a:xfrm>
            <a:off x="304800" y="25359360"/>
            <a:ext cx="14528006" cy="17068798"/>
          </a:xfrm>
          <a:prstGeom prst="rect">
            <a:avLst/>
          </a:prstGeom>
          <a:solidFill>
            <a:schemeClr val="bg1"/>
          </a:solidFill>
          <a:ln>
            <a:gradFill>
              <a:gsLst>
                <a:gs pos="0">
                  <a:srgbClr val="5726D0"/>
                </a:gs>
                <a:gs pos="100000">
                  <a:srgbClr val="1D91DE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4A491DC8-A954-48C1-A085-072391F4A9A7}"/>
              </a:ext>
            </a:extLst>
          </p:cNvPr>
          <p:cNvSpPr/>
          <p:nvPr/>
        </p:nvSpPr>
        <p:spPr>
          <a:xfrm>
            <a:off x="15137606" y="8915133"/>
            <a:ext cx="14832807" cy="19126467"/>
          </a:xfrm>
          <a:prstGeom prst="rect">
            <a:avLst/>
          </a:prstGeom>
          <a:solidFill>
            <a:schemeClr val="bg1"/>
          </a:solidFill>
          <a:ln>
            <a:gradFill>
              <a:gsLst>
                <a:gs pos="0">
                  <a:srgbClr val="5726D0"/>
                </a:gs>
                <a:gs pos="100000">
                  <a:srgbClr val="1D91DE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C02D4A2C-6496-4231-94B8-171B432FFCC8}"/>
              </a:ext>
            </a:extLst>
          </p:cNvPr>
          <p:cNvGrpSpPr/>
          <p:nvPr/>
        </p:nvGrpSpPr>
        <p:grpSpPr>
          <a:xfrm>
            <a:off x="15137605" y="28323329"/>
            <a:ext cx="14832807" cy="14104830"/>
            <a:chOff x="872966" y="14895353"/>
            <a:chExt cx="14264640" cy="13481527"/>
          </a:xfrm>
        </p:grpSpPr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472F0F94-5356-4139-B77D-B68C42386451}"/>
                </a:ext>
              </a:extLst>
            </p:cNvPr>
            <p:cNvSpPr/>
            <p:nvPr/>
          </p:nvSpPr>
          <p:spPr>
            <a:xfrm>
              <a:off x="872966" y="16053593"/>
              <a:ext cx="14264640" cy="12323287"/>
            </a:xfrm>
            <a:prstGeom prst="rect">
              <a:avLst/>
            </a:prstGeom>
            <a:solidFill>
              <a:schemeClr val="bg1"/>
            </a:solidFill>
            <a:ln>
              <a:gradFill>
                <a:gsLst>
                  <a:gs pos="0">
                    <a:srgbClr val="5726D0"/>
                  </a:gs>
                  <a:gs pos="100000">
                    <a:srgbClr val="1D91DE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832A0362-26EA-42BD-883B-DFCECD1942EA}"/>
                </a:ext>
              </a:extLst>
            </p:cNvPr>
            <p:cNvSpPr/>
            <p:nvPr/>
          </p:nvSpPr>
          <p:spPr>
            <a:xfrm>
              <a:off x="872966" y="14895353"/>
              <a:ext cx="14264640" cy="1158240"/>
            </a:xfrm>
            <a:prstGeom prst="rect">
              <a:avLst/>
            </a:prstGeom>
            <a:gradFill>
              <a:gsLst>
                <a:gs pos="0">
                  <a:srgbClr val="572CD1"/>
                </a:gs>
                <a:gs pos="100000">
                  <a:srgbClr val="00CEFF"/>
                </a:gs>
              </a:gsLst>
              <a:lin ang="3600000" scaled="0"/>
            </a:gradFill>
            <a:ln>
              <a:gradFill>
                <a:gsLst>
                  <a:gs pos="0">
                    <a:srgbClr val="5726D0"/>
                  </a:gs>
                  <a:gs pos="100000">
                    <a:srgbClr val="1D91DE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8000" b="1" dirty="0"/>
                <a:t>CONCLUSIONS</a:t>
              </a:r>
              <a:endParaRPr lang="zh-CN" altLang="en-US" dirty="0"/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F156B800-55B9-4890-BE04-D1C781E8D943}"/>
              </a:ext>
            </a:extLst>
          </p:cNvPr>
          <p:cNvGrpSpPr/>
          <p:nvPr/>
        </p:nvGrpSpPr>
        <p:grpSpPr>
          <a:xfrm>
            <a:off x="304801" y="7712229"/>
            <a:ext cx="14528006" cy="1158240"/>
            <a:chOff x="304800" y="4339848"/>
            <a:chExt cx="14528006" cy="1158240"/>
          </a:xfrm>
        </p:grpSpPr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E8825862-AACD-4CAA-9948-E4761EB07D44}"/>
                </a:ext>
              </a:extLst>
            </p:cNvPr>
            <p:cNvSpPr/>
            <p:nvPr/>
          </p:nvSpPr>
          <p:spPr>
            <a:xfrm>
              <a:off x="304800" y="4339848"/>
              <a:ext cx="14528006" cy="1158240"/>
            </a:xfrm>
            <a:prstGeom prst="rect">
              <a:avLst/>
            </a:prstGeom>
            <a:gradFill>
              <a:gsLst>
                <a:gs pos="0">
                  <a:srgbClr val="572CD1"/>
                </a:gs>
                <a:gs pos="100000">
                  <a:srgbClr val="00CEFF"/>
                </a:gs>
              </a:gsLst>
              <a:lin ang="3600000" scaled="0"/>
            </a:gradFill>
            <a:ln>
              <a:gradFill>
                <a:gsLst>
                  <a:gs pos="0">
                    <a:srgbClr val="5726D0"/>
                  </a:gs>
                  <a:gs pos="100000">
                    <a:srgbClr val="1D91DE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zh-CN" sz="8000" b="1" dirty="0"/>
                <a:t>INTRODUCTION</a:t>
              </a:r>
              <a:endParaRPr lang="zh-CN" altLang="en-US" sz="8000" b="1" dirty="0"/>
            </a:p>
            <a:p>
              <a:pPr algn="ctr"/>
              <a:endParaRPr lang="zh-CN" altLang="en-US" dirty="0"/>
            </a:p>
          </p:txBody>
        </p:sp>
        <p:pic>
          <p:nvPicPr>
            <p:cNvPr id="25" name="图片 24">
              <a:extLst>
                <a:ext uri="{FF2B5EF4-FFF2-40B4-BE49-F238E27FC236}">
                  <a16:creationId xmlns:a16="http://schemas.microsoft.com/office/drawing/2014/main" id="{F545EF07-DC79-4626-A8B5-E74562D335B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065" y="4437241"/>
              <a:ext cx="936000" cy="936000"/>
            </a:xfrm>
            <a:prstGeom prst="rect">
              <a:avLst/>
            </a:prstGeom>
          </p:spPr>
        </p:pic>
        <p:pic>
          <p:nvPicPr>
            <p:cNvPr id="27" name="图片 26">
              <a:extLst>
                <a:ext uri="{FF2B5EF4-FFF2-40B4-BE49-F238E27FC236}">
                  <a16:creationId xmlns:a16="http://schemas.microsoft.com/office/drawing/2014/main" id="{0034F2B5-2C03-485B-9152-4773463CB3E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346905" y="4451856"/>
              <a:ext cx="936000" cy="936000"/>
            </a:xfrm>
            <a:prstGeom prst="rect">
              <a:avLst/>
            </a:prstGeom>
          </p:spPr>
        </p:pic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id="{C23C70AE-3603-476D-BAD4-820D4501E525}"/>
              </a:ext>
            </a:extLst>
          </p:cNvPr>
          <p:cNvGrpSpPr/>
          <p:nvPr/>
        </p:nvGrpSpPr>
        <p:grpSpPr>
          <a:xfrm>
            <a:off x="304800" y="24200160"/>
            <a:ext cx="14528006" cy="1159200"/>
            <a:chOff x="304800" y="23058120"/>
            <a:chExt cx="14528006" cy="1159200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5D190D67-8D6E-414F-A1F8-95AF4C0AB1D8}"/>
                </a:ext>
              </a:extLst>
            </p:cNvPr>
            <p:cNvSpPr/>
            <p:nvPr/>
          </p:nvSpPr>
          <p:spPr>
            <a:xfrm>
              <a:off x="304800" y="23058120"/>
              <a:ext cx="14528006" cy="1159200"/>
            </a:xfrm>
            <a:prstGeom prst="rect">
              <a:avLst/>
            </a:prstGeom>
            <a:gradFill>
              <a:gsLst>
                <a:gs pos="0">
                  <a:srgbClr val="572CD1"/>
                </a:gs>
                <a:gs pos="100000">
                  <a:srgbClr val="00CEFF"/>
                </a:gs>
              </a:gsLst>
              <a:lin ang="3600000" scaled="0"/>
            </a:gradFill>
            <a:ln>
              <a:gradFill>
                <a:gsLst>
                  <a:gs pos="0">
                    <a:srgbClr val="5726D0"/>
                  </a:gs>
                  <a:gs pos="100000">
                    <a:srgbClr val="1D91DE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zh-CN" sz="8000" b="1" dirty="0"/>
                <a:t>METHODS</a:t>
              </a:r>
              <a:endParaRPr lang="zh-CN" altLang="en-US" sz="8000" b="1" dirty="0"/>
            </a:p>
            <a:p>
              <a:pPr algn="ctr"/>
              <a:endParaRPr lang="zh-CN" altLang="en-US" dirty="0"/>
            </a:p>
          </p:txBody>
        </p:sp>
        <p:pic>
          <p:nvPicPr>
            <p:cNvPr id="29" name="图片 28">
              <a:extLst>
                <a:ext uri="{FF2B5EF4-FFF2-40B4-BE49-F238E27FC236}">
                  <a16:creationId xmlns:a16="http://schemas.microsoft.com/office/drawing/2014/main" id="{0C18B760-781E-44A2-9574-A8D95A4680C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77065" y="23133720"/>
              <a:ext cx="1008000" cy="1008000"/>
            </a:xfrm>
            <a:prstGeom prst="rect">
              <a:avLst/>
            </a:prstGeom>
          </p:spPr>
        </p:pic>
        <p:pic>
          <p:nvPicPr>
            <p:cNvPr id="30" name="图片 29">
              <a:extLst>
                <a:ext uri="{FF2B5EF4-FFF2-40B4-BE49-F238E27FC236}">
                  <a16:creationId xmlns:a16="http://schemas.microsoft.com/office/drawing/2014/main" id="{8EF778BB-2DC0-4B47-9FA7-0703D4A268F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3274905" y="23133720"/>
              <a:ext cx="1008000" cy="1008000"/>
            </a:xfrm>
            <a:prstGeom prst="rect">
              <a:avLst/>
            </a:prstGeom>
          </p:spPr>
        </p:pic>
      </p:grp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F4BAD92E-5CAC-4485-A0A0-9625636A4DFD}"/>
              </a:ext>
            </a:extLst>
          </p:cNvPr>
          <p:cNvGrpSpPr/>
          <p:nvPr/>
        </p:nvGrpSpPr>
        <p:grpSpPr>
          <a:xfrm>
            <a:off x="15137605" y="7698502"/>
            <a:ext cx="14832807" cy="1158240"/>
            <a:chOff x="15137606" y="4339848"/>
            <a:chExt cx="14832807" cy="1158240"/>
          </a:xfrm>
          <a:gradFill>
            <a:gsLst>
              <a:gs pos="0">
                <a:srgbClr val="5726D0"/>
              </a:gs>
              <a:gs pos="100000">
                <a:srgbClr val="1D91DE"/>
              </a:gs>
            </a:gsLst>
            <a:lin ang="5400000" scaled="0"/>
          </a:gradFill>
        </p:grpSpPr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0B665E60-862F-40E5-9383-CB629987F21C}"/>
                </a:ext>
              </a:extLst>
            </p:cNvPr>
            <p:cNvSpPr/>
            <p:nvPr/>
          </p:nvSpPr>
          <p:spPr>
            <a:xfrm>
              <a:off x="15137606" y="4339848"/>
              <a:ext cx="14832807" cy="1158240"/>
            </a:xfrm>
            <a:prstGeom prst="rect">
              <a:avLst/>
            </a:prstGeom>
            <a:gradFill>
              <a:gsLst>
                <a:gs pos="0">
                  <a:srgbClr val="572CD1"/>
                </a:gs>
                <a:gs pos="100000">
                  <a:srgbClr val="00CEFF"/>
                </a:gs>
              </a:gsLst>
              <a:lin ang="3600000" scaled="0"/>
            </a:gradFill>
            <a:ln>
              <a:gradFill>
                <a:gsLst>
                  <a:gs pos="0">
                    <a:srgbClr val="5726D0"/>
                  </a:gs>
                  <a:gs pos="100000">
                    <a:srgbClr val="1D91DE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zh-CN" sz="8000" b="1" dirty="0"/>
                <a:t>RESULTS</a:t>
              </a:r>
              <a:endParaRPr lang="zh-CN" altLang="en-US" sz="8000" b="1" dirty="0"/>
            </a:p>
            <a:p>
              <a:pPr algn="ctr"/>
              <a:endParaRPr lang="zh-CN" altLang="en-US" dirty="0"/>
            </a:p>
          </p:txBody>
        </p:sp>
        <p:pic>
          <p:nvPicPr>
            <p:cNvPr id="31" name="图片 30">
              <a:extLst>
                <a:ext uri="{FF2B5EF4-FFF2-40B4-BE49-F238E27FC236}">
                  <a16:creationId xmlns:a16="http://schemas.microsoft.com/office/drawing/2014/main" id="{32E0835D-E197-4F33-9265-74707FC6BB5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5741218" y="4427402"/>
              <a:ext cx="936000" cy="936000"/>
            </a:xfrm>
            <a:prstGeom prst="rect">
              <a:avLst/>
            </a:prstGeom>
            <a:noFill/>
          </p:spPr>
        </p:pic>
        <p:pic>
          <p:nvPicPr>
            <p:cNvPr id="32" name="图片 31">
              <a:extLst>
                <a:ext uri="{FF2B5EF4-FFF2-40B4-BE49-F238E27FC236}">
                  <a16:creationId xmlns:a16="http://schemas.microsoft.com/office/drawing/2014/main" id="{421D94E1-6695-41EB-B8E8-1F31603E91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8411058" y="4442017"/>
              <a:ext cx="936000" cy="936000"/>
            </a:xfrm>
            <a:prstGeom prst="rect">
              <a:avLst/>
            </a:prstGeom>
            <a:noFill/>
          </p:spPr>
        </p:pic>
      </p:grpSp>
      <p:pic>
        <p:nvPicPr>
          <p:cNvPr id="33" name="图片 32">
            <a:extLst>
              <a:ext uri="{FF2B5EF4-FFF2-40B4-BE49-F238E27FC236}">
                <a16:creationId xmlns:a16="http://schemas.microsoft.com/office/drawing/2014/main" id="{100FDC97-9E78-4D3C-A9BD-A729B51D055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741218" y="28433335"/>
            <a:ext cx="1008000" cy="1008000"/>
          </a:xfrm>
          <a:prstGeom prst="rect">
            <a:avLst/>
          </a:prstGeom>
        </p:spPr>
      </p:pic>
      <p:pic>
        <p:nvPicPr>
          <p:cNvPr id="34" name="图片 33">
            <a:extLst>
              <a:ext uri="{FF2B5EF4-FFF2-40B4-BE49-F238E27FC236}">
                <a16:creationId xmlns:a16="http://schemas.microsoft.com/office/drawing/2014/main" id="{DAE09D17-BDB3-44A1-A984-E3CEAC6BCB3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339058" y="28433335"/>
            <a:ext cx="1008000" cy="1008000"/>
          </a:xfrm>
          <a:prstGeom prst="rect">
            <a:avLst/>
          </a:prstGeom>
        </p:spPr>
      </p:pic>
      <p:sp>
        <p:nvSpPr>
          <p:cNvPr id="38" name="矩形 37">
            <a:extLst>
              <a:ext uri="{FF2B5EF4-FFF2-40B4-BE49-F238E27FC236}">
                <a16:creationId xmlns:a16="http://schemas.microsoft.com/office/drawing/2014/main" id="{DE3B43AB-D5DB-44C3-BC96-6FF79BD10CCF}"/>
              </a:ext>
            </a:extLst>
          </p:cNvPr>
          <p:cNvSpPr/>
          <p:nvPr/>
        </p:nvSpPr>
        <p:spPr>
          <a:xfrm>
            <a:off x="-45968" y="3940212"/>
            <a:ext cx="30356540" cy="173951"/>
          </a:xfrm>
          <a:prstGeom prst="rect">
            <a:avLst/>
          </a:prstGeom>
          <a:gradFill>
            <a:gsLst>
              <a:gs pos="0">
                <a:srgbClr val="1D91DE"/>
              </a:gs>
              <a:gs pos="100000">
                <a:srgbClr val="89C6EF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  </a:t>
            </a: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80155D23-B7D5-4776-8F2B-3976AAEE4150}"/>
              </a:ext>
            </a:extLst>
          </p:cNvPr>
          <p:cNvSpPr/>
          <p:nvPr/>
        </p:nvSpPr>
        <p:spPr>
          <a:xfrm>
            <a:off x="-1" y="4092612"/>
            <a:ext cx="30275212" cy="33462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Paper Title</a:t>
            </a:r>
          </a:p>
          <a:p>
            <a:pPr algn="ctr"/>
            <a:r>
              <a:rPr lang="en-US" altLang="zh-CN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Authors</a:t>
            </a:r>
          </a:p>
          <a:p>
            <a:pPr algn="ctr"/>
            <a:r>
              <a:rPr lang="en-US" altLang="zh-CN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Authors Affiliation</a:t>
            </a:r>
            <a:endParaRPr lang="zh-CN" altLang="en-US" sz="6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7" name="图片 46">
            <a:extLst>
              <a:ext uri="{FF2B5EF4-FFF2-40B4-BE49-F238E27FC236}">
                <a16:creationId xmlns:a16="http://schemas.microsoft.com/office/drawing/2014/main" id="{A52B0770-81C3-4721-84FB-18EC5553760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29181" y="252589"/>
            <a:ext cx="2763751" cy="3285079"/>
          </a:xfrm>
          <a:prstGeom prst="rect">
            <a:avLst/>
          </a:prstGeom>
        </p:spPr>
      </p:pic>
      <p:pic>
        <p:nvPicPr>
          <p:cNvPr id="51" name="图片 50">
            <a:extLst>
              <a:ext uri="{FF2B5EF4-FFF2-40B4-BE49-F238E27FC236}">
                <a16:creationId xmlns:a16="http://schemas.microsoft.com/office/drawing/2014/main" id="{3392F397-F3A3-4506-B163-E578D92F52AC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9218" y="2133996"/>
            <a:ext cx="3238500" cy="1828800"/>
          </a:xfrm>
          <a:prstGeom prst="rect">
            <a:avLst/>
          </a:prstGeom>
        </p:spPr>
      </p:pic>
      <p:pic>
        <p:nvPicPr>
          <p:cNvPr id="53" name="图片 52">
            <a:extLst>
              <a:ext uri="{FF2B5EF4-FFF2-40B4-BE49-F238E27FC236}">
                <a16:creationId xmlns:a16="http://schemas.microsoft.com/office/drawing/2014/main" id="{63CD47C2-572A-4984-9543-68BAB3F4A59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1066" y="176490"/>
            <a:ext cx="1638300" cy="1609725"/>
          </a:xfrm>
          <a:prstGeom prst="rect">
            <a:avLst/>
          </a:prstGeom>
        </p:spPr>
      </p:pic>
      <p:pic>
        <p:nvPicPr>
          <p:cNvPr id="55" name="图片 54">
            <a:extLst>
              <a:ext uri="{FF2B5EF4-FFF2-40B4-BE49-F238E27FC236}">
                <a16:creationId xmlns:a16="http://schemas.microsoft.com/office/drawing/2014/main" id="{E2BC2583-7AC2-4149-9552-13D658C37390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" y="283069"/>
            <a:ext cx="3923593" cy="3382407"/>
          </a:xfrm>
          <a:prstGeom prst="rect">
            <a:avLst/>
          </a:prstGeom>
        </p:spPr>
      </p:pic>
      <p:sp>
        <p:nvSpPr>
          <p:cNvPr id="56" name="文本框 55">
            <a:extLst>
              <a:ext uri="{FF2B5EF4-FFF2-40B4-BE49-F238E27FC236}">
                <a16:creationId xmlns:a16="http://schemas.microsoft.com/office/drawing/2014/main" id="{0D11EFD8-32F8-451F-BE02-52B0D5287278}"/>
              </a:ext>
            </a:extLst>
          </p:cNvPr>
          <p:cNvSpPr txBox="1"/>
          <p:nvPr/>
        </p:nvSpPr>
        <p:spPr>
          <a:xfrm>
            <a:off x="3935618" y="782787"/>
            <a:ext cx="20033687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500" b="1" dirty="0">
                <a:solidFill>
                  <a:schemeClr val="bg1"/>
                </a:solidFill>
              </a:rPr>
              <a:t>ICVRV 2021 </a:t>
            </a:r>
          </a:p>
          <a:p>
            <a:r>
              <a:rPr lang="en-US" altLang="zh-CN" sz="4800" i="0" dirty="0">
                <a:solidFill>
                  <a:schemeClr val="bg1"/>
                </a:solidFill>
                <a:effectLst/>
                <a:latin typeface="trebuchet ms" panose="020B0603020202020204" pitchFamily="34" charset="0"/>
              </a:rPr>
              <a:t>2021 IEEE International Conference on Virtual Reality and Visualization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9D3E6D87-2B7B-4EC5-963B-87CC4FE0812D}"/>
              </a:ext>
            </a:extLst>
          </p:cNvPr>
          <p:cNvSpPr txBox="1"/>
          <p:nvPr/>
        </p:nvSpPr>
        <p:spPr>
          <a:xfrm>
            <a:off x="24563466" y="283069"/>
            <a:ext cx="31659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chemeClr val="bg1"/>
                </a:solidFill>
              </a:rPr>
              <a:t>Paper ID: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576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</TotalTime>
  <Words>24</Words>
  <Application>Microsoft Office PowerPoint</Application>
  <PresentationFormat>自定义</PresentationFormat>
  <Paragraphs>11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Trebuchet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jiani</dc:creator>
  <cp:lastModifiedBy>sun jiani</cp:lastModifiedBy>
  <cp:revision>20</cp:revision>
  <dcterms:created xsi:type="dcterms:W3CDTF">2021-09-14T06:28:32Z</dcterms:created>
  <dcterms:modified xsi:type="dcterms:W3CDTF">2021-09-14T08:48:48Z</dcterms:modified>
</cp:coreProperties>
</file>